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7562850" cy="10688638"/>
  <p:notesSz cx="6794500" cy="99314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E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59" autoAdjust="0"/>
  </p:normalViewPr>
  <p:slideViewPr>
    <p:cSldViewPr snapToGrid="0" snapToObjects="1">
      <p:cViewPr varScale="1">
        <p:scale>
          <a:sx n="68" d="100"/>
          <a:sy n="68" d="100"/>
        </p:scale>
        <p:origin x="3186" y="84"/>
      </p:cViewPr>
      <p:guideLst>
        <p:guide orient="horz" pos="3367"/>
        <p:guide pos="23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214" y="3320407"/>
            <a:ext cx="6428423" cy="2291129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428" y="6056895"/>
            <a:ext cx="5293995" cy="273154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14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885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413" y="6868441"/>
            <a:ext cx="6428423" cy="212288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413" y="4530301"/>
            <a:ext cx="6428423" cy="23381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26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12493" y="3887003"/>
            <a:ext cx="2752037" cy="109954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90577" y="3887003"/>
            <a:ext cx="2752037" cy="109954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678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43" y="2392573"/>
            <a:ext cx="3341572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43" y="3389684"/>
            <a:ext cx="3341572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823" y="2392573"/>
            <a:ext cx="3342885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823" y="3389684"/>
            <a:ext cx="3342885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44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714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354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143" y="425566"/>
            <a:ext cx="2488126" cy="18111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64" y="425567"/>
            <a:ext cx="4227843" cy="912245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143" y="2236697"/>
            <a:ext cx="2488126" cy="73113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23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372" y="7482047"/>
            <a:ext cx="4537710" cy="8832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482372" y="955049"/>
            <a:ext cx="4537710" cy="64131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372" y="8365344"/>
            <a:ext cx="4537710" cy="1254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972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989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535084" y="668040"/>
            <a:ext cx="1407530" cy="14214405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12493" y="668040"/>
            <a:ext cx="4096544" cy="1421440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08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43" y="2494016"/>
            <a:ext cx="6806565" cy="7054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728E4-8F7B-3447-BCAA-A11CEDB8D11C}" type="datetimeFigureOut">
              <a:rPr lang="fr-FR" smtClean="0"/>
              <a:t>18/06/2021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574DC-57CA-5343-869B-4560C0764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82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alphaModFix amt="54000"/>
          </a:blip>
          <a:stretch>
            <a:fillRect/>
          </a:stretch>
        </p:blipFill>
        <p:spPr>
          <a:xfrm>
            <a:off x="54337" y="60384"/>
            <a:ext cx="7440917" cy="105466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85566" y="628303"/>
            <a:ext cx="2828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chemeClr val="bg1">
                    <a:lumMod val="50000"/>
                  </a:schemeClr>
                </a:solidFill>
              </a:rPr>
              <a:t>Adresse</a:t>
            </a:r>
            <a:r>
              <a:rPr lang="en-GB" sz="1200" dirty="0">
                <a:solidFill>
                  <a:schemeClr val="bg1">
                    <a:lumMod val="50000"/>
                  </a:schemeClr>
                </a:solidFill>
              </a:rPr>
              <a:t> : </a:t>
            </a:r>
            <a:r>
              <a:rPr lang="es-ES" sz="1200" dirty="0">
                <a:solidFill>
                  <a:schemeClr val="bg1">
                    <a:lumMod val="50000"/>
                  </a:schemeClr>
                </a:solidFill>
              </a:rPr>
              <a:t>Hay </a:t>
            </a:r>
            <a:r>
              <a:rPr lang="es-ES" sz="1200" dirty="0" err="1">
                <a:solidFill>
                  <a:schemeClr val="bg1">
                    <a:lumMod val="50000"/>
                  </a:schemeClr>
                </a:solidFill>
              </a:rPr>
              <a:t>Hassania</a:t>
            </a:r>
            <a:r>
              <a:rPr lang="es-ES" sz="12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200" dirty="0" err="1">
                <a:solidFill>
                  <a:schemeClr val="bg1">
                    <a:lumMod val="50000"/>
                  </a:schemeClr>
                </a:solidFill>
              </a:rPr>
              <a:t>lkrouch</a:t>
            </a:r>
            <a:r>
              <a:rPr lang="es-ES" sz="1200" dirty="0">
                <a:solidFill>
                  <a:schemeClr val="bg1">
                    <a:lumMod val="50000"/>
                  </a:schemeClr>
                </a:solidFill>
              </a:rPr>
              <a:t> 28 Temara</a:t>
            </a:r>
            <a:endParaRPr lang="fr-FR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>
                <a:solidFill>
                  <a:schemeClr val="bg1">
                    <a:lumMod val="50000"/>
                  </a:schemeClr>
                </a:solidFill>
              </a:rPr>
              <a:t>Mobile   : 06.</a:t>
            </a:r>
            <a:r>
              <a:rPr lang="fr-FR" sz="1200" dirty="0">
                <a:solidFill>
                  <a:schemeClr val="bg1">
                    <a:lumMod val="50000"/>
                  </a:schemeClr>
                </a:solidFill>
              </a:rPr>
              <a:t>00.25.77.06</a:t>
            </a:r>
            <a:br>
              <a:rPr lang="fr-FR" sz="12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1200" dirty="0">
                <a:solidFill>
                  <a:schemeClr val="bg1">
                    <a:lumMod val="50000"/>
                  </a:schemeClr>
                </a:solidFill>
              </a:rPr>
              <a:t>Email      : wijdansallamy@gmail.com</a:t>
            </a:r>
          </a:p>
          <a:p>
            <a:r>
              <a:rPr lang="fr-FR" sz="1200" dirty="0">
                <a:solidFill>
                  <a:schemeClr val="bg1">
                    <a:lumMod val="50000"/>
                  </a:schemeClr>
                </a:solidFill>
              </a:rPr>
              <a:t>Né le       : 28/05/1995 </a:t>
            </a:r>
          </a:p>
          <a:p>
            <a:endParaRPr lang="fr-FR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fr-FR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139578" y="-38254"/>
            <a:ext cx="34933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>
                    <a:lumMod val="50000"/>
                  </a:schemeClr>
                </a:solidFill>
              </a:rPr>
              <a:t>WIJDANE</a:t>
            </a:r>
            <a:r>
              <a:rPr lang="fr-FR" sz="40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FR" sz="4000" i="1" dirty="0"/>
              <a:t> </a:t>
            </a:r>
            <a:r>
              <a:rPr lang="fr-FR" sz="2800" i="1" dirty="0">
                <a:solidFill>
                  <a:schemeClr val="tx2"/>
                </a:solidFill>
              </a:rPr>
              <a:t>EL-SALLAMY</a:t>
            </a:r>
          </a:p>
        </p:txBody>
      </p:sp>
      <p:sp>
        <p:nvSpPr>
          <p:cNvPr id="9" name="Explosion 1 8"/>
          <p:cNvSpPr/>
          <p:nvPr/>
        </p:nvSpPr>
        <p:spPr>
          <a:xfrm>
            <a:off x="3139578" y="1050676"/>
            <a:ext cx="169333" cy="177792"/>
          </a:xfrm>
          <a:prstGeom prst="irregularSeal1">
            <a:avLst/>
          </a:prstGeom>
          <a:solidFill>
            <a:srgbClr val="B9E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xplosion 1 9"/>
          <p:cNvSpPr/>
          <p:nvPr/>
        </p:nvSpPr>
        <p:spPr>
          <a:xfrm>
            <a:off x="3152758" y="1228468"/>
            <a:ext cx="169333" cy="177792"/>
          </a:xfrm>
          <a:prstGeom prst="irregularSeal1">
            <a:avLst/>
          </a:prstGeom>
          <a:solidFill>
            <a:srgbClr val="B9E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xplosion 1 10"/>
          <p:cNvSpPr/>
          <p:nvPr/>
        </p:nvSpPr>
        <p:spPr>
          <a:xfrm>
            <a:off x="3146168" y="878314"/>
            <a:ext cx="169333" cy="177792"/>
          </a:xfrm>
          <a:prstGeom prst="irregularSeal1">
            <a:avLst/>
          </a:prstGeom>
          <a:solidFill>
            <a:srgbClr val="B9E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463336"/>
              </p:ext>
            </p:extLst>
          </p:nvPr>
        </p:nvGraphicFramePr>
        <p:xfrm>
          <a:off x="2969320" y="1862970"/>
          <a:ext cx="4456632" cy="878495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456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6674">
                <a:tc>
                  <a:txBody>
                    <a:bodyPr/>
                    <a:lstStyle/>
                    <a:p>
                      <a:pPr algn="l"/>
                      <a:r>
                        <a:rPr lang="fr-FR" sz="180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Expériences Professionnelles</a:t>
                      </a:r>
                    </a:p>
                  </a:txBody>
                  <a:tcPr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5834">
                <a:tc>
                  <a:txBody>
                    <a:bodyPr/>
                    <a:lstStyle/>
                    <a:p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HOTEL</a:t>
                      </a:r>
                      <a:r>
                        <a:rPr lang="fr-FR" sz="1100" b="1" kern="1200" baseline="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SOFITEL</a:t>
                      </a:r>
                      <a:r>
                        <a:rPr lang="en-US" sz="11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  <a:r>
                        <a:rPr lang="fr-FR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Réceptionniste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 STAGE -  </a:t>
                      </a:r>
                      <a:r>
                        <a:rPr 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lang="fr-FR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Tâches réalisées,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Assurer l’accueil des clients à l’</a:t>
                      </a:r>
                      <a:r>
                        <a:rPr lang="fr-FR" sz="105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</a:t>
                      </a:r>
                      <a:r>
                        <a:rPr lang="fr-FR" sz="105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tout long du séjour et leur fournir toute     information nécessaire.</a:t>
                      </a:r>
                      <a:endParaRPr lang="fr-FR" sz="10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Planifier les réservations</a:t>
                      </a:r>
                      <a:r>
                        <a:rPr lang="fr-FR" sz="105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l’occupation des chambres</a:t>
                      </a:r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Organiser</a:t>
                      </a:r>
                      <a:r>
                        <a:rPr lang="fr-FR" sz="105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les relations avec les autres services</a:t>
                      </a:r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0394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</a:t>
                      </a:r>
                      <a:r>
                        <a:rPr lang="fr-FR" sz="1100" b="1" kern="1200" baseline="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HASSAN</a:t>
                      </a:r>
                      <a:r>
                        <a:rPr lang="en-US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  <a:r>
                        <a:rPr lang="fr-FR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Accueil et communication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|STAGE -  </a:t>
                      </a:r>
                      <a:r>
                        <a:rPr 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lang="fr-FR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Tâches réalisées,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Accueil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 client  en français et en anglaise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Contrôle de la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réservation (dates d’arrivée  de départ,) 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Contrôle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des modalités des paiement  (carte de crédit, autre,..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).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Contrôle de la réparation des chambres en cas d’Accueil de groupe 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Réponse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au client pendant la durée du séjour sur des questions.</a:t>
                      </a:r>
                    </a:p>
                    <a:p>
                      <a:pPr marL="0" algn="l" defTabSz="457200" rtl="0" eaLnBrk="1" latinLnBrk="0" hangingPunct="1"/>
                      <a:endParaRPr lang="fr-FR" sz="1100" b="1" kern="1200" dirty="0">
                        <a:solidFill>
                          <a:srgbClr val="558ED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HOTEL</a:t>
                      </a:r>
                      <a:r>
                        <a:rPr lang="fr-FR" sz="1100" b="1" kern="1200" baseline="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FARAH</a:t>
                      </a:r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Réceptionniste</a:t>
                      </a:r>
                      <a:r>
                        <a:rPr lang="en-US" sz="10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STAGE - 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endParaRPr lang="en-US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Tâches réalisées,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 Assurer l’accueil des clients à l’</a:t>
                      </a:r>
                      <a:r>
                        <a:rPr kumimoji="0" lang="fr-FR" sz="105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hotel</a:t>
                      </a:r>
                      <a:r>
                        <a:rPr kumimoji="0" lang="fr-F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tout long du séjour et leur fournir toute     information nécessaire.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 Planifier les réservations et l’occupation des chambres.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fr-FR" sz="105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Contrôle de la réparation des chambres.</a:t>
                      </a:r>
                      <a:endParaRPr kumimoji="0" lang="fr-FR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 Réponse au client pendant la durée du séjour sur des questions.</a:t>
                      </a:r>
                      <a:endParaRPr lang="fr-FR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8843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RESTAURANT</a:t>
                      </a:r>
                      <a:r>
                        <a:rPr lang="fr-FR" sz="1100" b="1" kern="1200" baseline="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PIRI-PIRI</a:t>
                      </a:r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  <a:r>
                        <a:rPr lang="fr-FR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Agente de réservation</a:t>
                      </a:r>
                      <a:r>
                        <a:rPr lang="en-US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STAGE -</a:t>
                      </a:r>
                      <a:r>
                        <a:rPr 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2016 </a:t>
                      </a:r>
                      <a:endParaRPr lang="fr-FR" sz="11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Tâches réalisées,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Recevoir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toutes les réservations effectuées par téléphone , ou mail.</a:t>
                      </a:r>
                      <a:endParaRPr lang="fr-FR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Assurer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 accueil personnalisé à la demande client.</a:t>
                      </a:r>
                      <a:endParaRPr lang="fr-FR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Proposer les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programmes spécifiques.</a:t>
                      </a:r>
                      <a:endParaRPr lang="fr-FR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Effectuer toutes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les opérations de suivi  administratif de ces réservations.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1965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HOTEL</a:t>
                      </a:r>
                      <a:r>
                        <a:rPr lang="en-US" sz="1100" b="1" kern="1200" baseline="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RIAD</a:t>
                      </a:r>
                      <a:r>
                        <a:rPr lang="en-US" sz="1100" b="1" kern="1200" dirty="0">
                          <a:solidFill>
                            <a:srgbClr val="27AAE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lang="en-US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Standatriste 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|STAGE –</a:t>
                      </a:r>
                      <a:r>
                        <a:rPr 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2016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Tâches réalisées,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Réception et identification des appels, analyse de la demande et orientation soit vers la personne recherchée, soit vers une structure ou un service compétent.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Mise en relation et suivi fonctionnel de la prise en charge de l’appel (poste occupé, interlocuteur absent …) 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Traitement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des demandes de renseignement téléphonique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63478">
                <a:tc>
                  <a:txBody>
                    <a:bodyPr/>
                    <a:lstStyle/>
                    <a:p>
                      <a:pPr algn="l"/>
                      <a:r>
                        <a:rPr lang="en-US" sz="1100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rgbClr val="27AAE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CENTRE FONTAINE DE BEAUTE  </a:t>
                      </a:r>
                      <a:r>
                        <a:rPr lang="en-US" sz="1100" kern="120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lang="en-US" sz="1100" b="1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CAISSES</a:t>
                      </a:r>
                      <a:r>
                        <a:rPr lang="en-US" sz="11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lang="en-US" sz="1100" b="1" kern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TRAVAIL  </a:t>
                      </a:r>
                      <a:r>
                        <a:rPr lang="en-US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Tâches réalisées,</a:t>
                      </a:r>
                      <a:endParaRPr lang="fr-FR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Récupérer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 caisse s’installer un son poste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S’occuper de l’accueil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des clients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algn="l" defTabSz="457200" rtl="0" eaLnBrk="1" latinLnBrk="0" hangingPunct="1"/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Enregistrer</a:t>
                      </a:r>
                      <a:r>
                        <a:rPr lang="fr-FR" sz="10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les produits  (les scanner) a l’aide d’un lecteur de codes </a:t>
                      </a:r>
                      <a:r>
                        <a:rPr lang="fr-FR" sz="1000" b="0" i="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barresés</a:t>
                      </a:r>
                      <a:r>
                        <a:rPr lang="fr-FR" sz="1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1" kern="1200" dirty="0">
                        <a:solidFill>
                          <a:srgbClr val="558ED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kern="1200" dirty="0">
                          <a:solidFill>
                            <a:srgbClr val="558ED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MADARIS EL KHIYAM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EDUCATRICE MATRTNELLE ENGLAIS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|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TRAVAIL  2018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Tâches réalisées,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•L’encadrement, l’animation et l’hygiène des enfants 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 Participer à la surveillance et à l’animation des temps de garderie et de cantine.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• Participer aux événement de l’année scolaire. </a:t>
                      </a:r>
                    </a:p>
                    <a:p>
                      <a:pPr marL="0" algn="l" defTabSz="457200" rtl="0" eaLnBrk="1" latinLnBrk="0" hangingPunct="1"/>
                      <a:endParaRPr lang="fr-FR" sz="1100" kern="1200" dirty="0">
                        <a:solidFill>
                          <a:srgbClr val="595959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latinLnBrk="0" hangingPunct="1"/>
                      <a:endParaRPr lang="fr-FR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612016"/>
              </p:ext>
            </p:extLst>
          </p:nvPr>
        </p:nvGraphicFramePr>
        <p:xfrm>
          <a:off x="81435" y="6302195"/>
          <a:ext cx="2561847" cy="30853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1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3495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fr-FR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Formations</a:t>
                      </a:r>
                      <a:endParaRPr lang="fr-FR" sz="10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4348">
                <a:tc>
                  <a:txBody>
                    <a:bodyPr/>
                    <a:lstStyle/>
                    <a:p>
                      <a:pPr algn="l"/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7AAE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DIPLOME TECHNICIEN A L”AGENT DE RESTAURATION</a:t>
                      </a:r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|</a:t>
                      </a:r>
                    </a:p>
                    <a:p>
                      <a:pPr algn="l"/>
                      <a:r>
                        <a:rPr lang="en-US" sz="1100" kern="1200" baseline="0" dirty="0">
                          <a:solidFill>
                            <a:srgbClr val="59595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2010</a:t>
                      </a:r>
                      <a:r>
                        <a:rPr 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2012</a:t>
                      </a:r>
                      <a:endParaRPr lang="fr-FR" sz="1000" kern="12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r-FR" sz="1050" baseline="0" noProof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Institut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</a:t>
                      </a:r>
                      <a:r>
                        <a:rPr lang="fr-FR" sz="1050" baseline="0" noProof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spécialisé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de </a:t>
                      </a:r>
                      <a:r>
                        <a:rPr lang="fr-FR" sz="1050" baseline="0" noProof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technologie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appliqué de </a:t>
                      </a:r>
                      <a:r>
                        <a:rPr lang="en-GB" sz="1050" baseline="0" dirty="0" err="1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gestion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</a:t>
                      </a:r>
                      <a:r>
                        <a:rPr lang="en-GB" sz="1050" baseline="0" dirty="0" err="1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Yacoub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el </a:t>
                      </a:r>
                      <a:r>
                        <a:rPr lang="en-GB" sz="1050" baseline="0" dirty="0" err="1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mansour</a:t>
                      </a:r>
                      <a:r>
                        <a:rPr lang="en-GB" sz="1050" baseline="0" dirty="0">
                          <a:solidFill>
                            <a:srgbClr val="7F7F7F"/>
                          </a:solidFill>
                          <a:effectLst/>
                          <a:latin typeface="+mn-lt"/>
                          <a:ea typeface="Cambria"/>
                          <a:cs typeface="Calibri"/>
                        </a:rPr>
                        <a:t> RABAT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12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kern="1200" baseline="0" dirty="0">
                          <a:solidFill>
                            <a:srgbClr val="27AAE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7AAE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NIVEAU SCIENCES HUMAINES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2010 – 2013</a:t>
                      </a:r>
                      <a:endParaRPr kumimoji="0" lang="fr-F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65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uLnTx/>
                          <a:uFillTx/>
                          <a:latin typeface="+mn-lt"/>
                          <a:ea typeface="Cambria"/>
                          <a:cs typeface="Calibri"/>
                        </a:rPr>
                        <a:t>LYCEE ETIJANI </a:t>
                      </a:r>
                    </a:p>
                    <a:p>
                      <a:pPr algn="l"/>
                      <a:endParaRPr lang="en-GB" sz="1000" baseline="0" dirty="0">
                        <a:solidFill>
                          <a:srgbClr val="7F7F7F"/>
                        </a:solidFill>
                        <a:effectLst/>
                        <a:latin typeface="+mn-lt"/>
                        <a:ea typeface="Cambri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5364">
                <a:tc>
                  <a:txBody>
                    <a:bodyPr/>
                    <a:lstStyle/>
                    <a:p>
                      <a:pPr algn="l"/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7AAEA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DIPLOME TECHNICIEN A LA RECEPTION HOTOLEIRE </a:t>
                      </a:r>
                      <a:b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</a:b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2015 – 2017 </a:t>
                      </a:r>
                      <a:b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uLnTx/>
                          <a:uFillTx/>
                          <a:latin typeface="+mn-lt"/>
                          <a:ea typeface="Cambria"/>
                          <a:cs typeface="Calibri"/>
                        </a:rPr>
                        <a:t>CMFHT –GUICHE LOUDYA TEMARA</a:t>
                      </a:r>
                      <a:endParaRPr lang="en-GB" sz="1050" baseline="0" dirty="0">
                        <a:solidFill>
                          <a:srgbClr val="7F7F7F"/>
                        </a:solidFill>
                        <a:effectLst/>
                        <a:latin typeface="+mn-lt"/>
                        <a:ea typeface="Cambri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2716892" y="1742536"/>
            <a:ext cx="172158" cy="505919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727537" y="7132320"/>
            <a:ext cx="172158" cy="33428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58588"/>
              </p:ext>
            </p:extLst>
          </p:nvPr>
        </p:nvGraphicFramePr>
        <p:xfrm>
          <a:off x="81436" y="2427578"/>
          <a:ext cx="2527474" cy="17222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7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8651">
                <a:tc>
                  <a:txBody>
                    <a:bodyPr/>
                    <a:lstStyle/>
                    <a:p>
                      <a:pPr algn="l"/>
                      <a:r>
                        <a:rPr lang="fr-FR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Compétences</a:t>
                      </a:r>
                    </a:p>
                  </a:txBody>
                  <a:tcPr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26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kern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6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16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50000"/>
                              <a:lumOff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PACK OFFICE (Word, Excel)   </a:t>
                      </a:r>
                    </a:p>
                    <a:p>
                      <a:pPr algn="l"/>
                      <a:endParaRPr lang="fr-FR" sz="110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566">
                <a:tc>
                  <a:txBody>
                    <a:bodyPr/>
                    <a:lstStyle/>
                    <a:p>
                      <a:pPr algn="l"/>
                      <a:endParaRPr lang="fr-FR" sz="110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573327"/>
              </p:ext>
            </p:extLst>
          </p:nvPr>
        </p:nvGraphicFramePr>
        <p:xfrm>
          <a:off x="81436" y="4151832"/>
          <a:ext cx="2561846" cy="1402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1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fr-FR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Langues</a:t>
                      </a:r>
                    </a:p>
                  </a:txBody>
                  <a:tcPr>
                    <a:lnL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fr-FR" sz="1100" kern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Arabe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fr-FR" sz="1100" kern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Français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fr-FR" sz="1100" kern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Anglais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endParaRPr lang="fr-FR" sz="110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Calibri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" name="Explosion 1 22"/>
          <p:cNvSpPr/>
          <p:nvPr/>
        </p:nvSpPr>
        <p:spPr>
          <a:xfrm>
            <a:off x="2439576" y="3438569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xplosion 1 23"/>
          <p:cNvSpPr/>
          <p:nvPr/>
        </p:nvSpPr>
        <p:spPr>
          <a:xfrm>
            <a:off x="2212808" y="3438569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xplosion 1 27"/>
          <p:cNvSpPr/>
          <p:nvPr/>
        </p:nvSpPr>
        <p:spPr>
          <a:xfrm>
            <a:off x="2001839" y="3431417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xplosion 1 28"/>
          <p:cNvSpPr/>
          <p:nvPr/>
        </p:nvSpPr>
        <p:spPr>
          <a:xfrm>
            <a:off x="1785263" y="3431417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xplosion 1 37"/>
          <p:cNvSpPr/>
          <p:nvPr/>
        </p:nvSpPr>
        <p:spPr>
          <a:xfrm>
            <a:off x="1977566" y="5056631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xplosion 1 39"/>
          <p:cNvSpPr/>
          <p:nvPr/>
        </p:nvSpPr>
        <p:spPr>
          <a:xfrm>
            <a:off x="2176222" y="5056631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xplosion 1 40"/>
          <p:cNvSpPr/>
          <p:nvPr/>
        </p:nvSpPr>
        <p:spPr>
          <a:xfrm>
            <a:off x="1746173" y="5056631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xplosion 1 42"/>
          <p:cNvSpPr/>
          <p:nvPr/>
        </p:nvSpPr>
        <p:spPr>
          <a:xfrm>
            <a:off x="1759622" y="4566993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xplosion 1 43"/>
          <p:cNvSpPr/>
          <p:nvPr/>
        </p:nvSpPr>
        <p:spPr>
          <a:xfrm>
            <a:off x="1990733" y="4566993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Explosion 1 45"/>
          <p:cNvSpPr/>
          <p:nvPr/>
        </p:nvSpPr>
        <p:spPr>
          <a:xfrm>
            <a:off x="2201581" y="4566993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Explosion 1 46"/>
          <p:cNvSpPr/>
          <p:nvPr/>
        </p:nvSpPr>
        <p:spPr>
          <a:xfrm>
            <a:off x="2382141" y="5056631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Explosion 1 47"/>
          <p:cNvSpPr/>
          <p:nvPr/>
        </p:nvSpPr>
        <p:spPr>
          <a:xfrm>
            <a:off x="1981168" y="4819754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Explosion 1 48"/>
          <p:cNvSpPr/>
          <p:nvPr/>
        </p:nvSpPr>
        <p:spPr>
          <a:xfrm>
            <a:off x="1759621" y="4815331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Explosion 1 54"/>
          <p:cNvSpPr/>
          <p:nvPr/>
        </p:nvSpPr>
        <p:spPr>
          <a:xfrm>
            <a:off x="2423838" y="4564618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Explosion 1 44"/>
          <p:cNvSpPr/>
          <p:nvPr/>
        </p:nvSpPr>
        <p:spPr>
          <a:xfrm>
            <a:off x="3139578" y="700522"/>
            <a:ext cx="169333" cy="177792"/>
          </a:xfrm>
          <a:prstGeom prst="irregularSeal1">
            <a:avLst/>
          </a:prstGeom>
          <a:solidFill>
            <a:srgbClr val="B9E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Explosion 1 49"/>
          <p:cNvSpPr/>
          <p:nvPr/>
        </p:nvSpPr>
        <p:spPr>
          <a:xfrm>
            <a:off x="2212807" y="4819754"/>
            <a:ext cx="169333" cy="177792"/>
          </a:xfrm>
          <a:prstGeom prst="irregularSeal1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A7842EC-67C9-48FE-ACB3-4E619F329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01" y="292149"/>
            <a:ext cx="1613082" cy="206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821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22291</TotalTime>
  <Words>497</Words>
  <Application>Microsoft Office PowerPoint</Application>
  <PresentationFormat>Personnalisé</PresentationFormat>
  <Paragraphs>61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axel maille</dc:creator>
  <cp:lastModifiedBy>nour</cp:lastModifiedBy>
  <cp:revision>44</cp:revision>
  <cp:lastPrinted>2021-06-18T17:36:35Z</cp:lastPrinted>
  <dcterms:created xsi:type="dcterms:W3CDTF">2015-03-26T07:31:27Z</dcterms:created>
  <dcterms:modified xsi:type="dcterms:W3CDTF">2021-06-18T17:36:47Z</dcterms:modified>
</cp:coreProperties>
</file>